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90" r:id="rId6"/>
    <p:sldId id="291" r:id="rId7"/>
    <p:sldId id="292" r:id="rId8"/>
    <p:sldId id="293" r:id="rId9"/>
    <p:sldId id="294" r:id="rId10"/>
    <p:sldId id="297" r:id="rId11"/>
    <p:sldId id="260" r:id="rId12"/>
    <p:sldId id="279" r:id="rId13"/>
    <p:sldId id="280" r:id="rId14"/>
    <p:sldId id="281" r:id="rId15"/>
    <p:sldId id="300" r:id="rId16"/>
    <p:sldId id="301" r:id="rId17"/>
    <p:sldId id="302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5135"/>
    <a:srgbClr val="BDA07D"/>
    <a:srgbClr val="F5F9F9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5B1D78-2DFA-E18C-0B43-9C0C07D04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9968" y="0"/>
            <a:ext cx="12192000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06CDEB7-77E8-4351-9B76-07896E731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77506" y="0"/>
            <a:ext cx="5278514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864" y="3324615"/>
            <a:ext cx="5278514" cy="2862225"/>
          </a:xfrm>
        </p:spPr>
        <p:txBody>
          <a:bodyPr/>
          <a:lstStyle/>
          <a:p>
            <a:pPr algn="r"/>
            <a:r>
              <a:rPr lang="en-US" sz="4400" b="1" dirty="0"/>
              <a:t>S+4 hospital building of Kalyani das and </a:t>
            </a:r>
            <a:r>
              <a:rPr lang="en-US" sz="4400" b="1" dirty="0" err="1"/>
              <a:t>bichitra</a:t>
            </a:r>
            <a:r>
              <a:rPr lang="en-US" sz="4400" b="1" dirty="0"/>
              <a:t> </a:t>
            </a:r>
            <a:r>
              <a:rPr lang="en-US" sz="4400" b="1" dirty="0" err="1"/>
              <a:t>nanda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94A06-38B8-4C8F-ABF0-FB763704D0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2647" y="5568698"/>
            <a:ext cx="5278514" cy="618142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Banika, Odisha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77464D-A5AE-05C1-0892-461CFD21AECE}"/>
              </a:ext>
            </a:extLst>
          </p:cNvPr>
          <p:cNvSpPr/>
          <p:nvPr/>
        </p:nvSpPr>
        <p:spPr>
          <a:xfrm>
            <a:off x="-1700784" y="0"/>
            <a:ext cx="797829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STILT floor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F388F-9D72-4A3F-AB51-11B7B65E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F7585-B3E6-4301-983E-6C7185A7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KADIKSHA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AAD8F844-14D7-513E-8063-A10F17C63692}"/>
              </a:ext>
            </a:extLst>
          </p:cNvPr>
          <p:cNvSpPr txBox="1">
            <a:spLocks/>
          </p:cNvSpPr>
          <p:nvPr/>
        </p:nvSpPr>
        <p:spPr>
          <a:xfrm>
            <a:off x="7381652" y="2203360"/>
            <a:ext cx="4626293" cy="33257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PARKING</a:t>
            </a:r>
          </a:p>
          <a:p>
            <a:r>
              <a:rPr lang="en-US" dirty="0"/>
              <a:t>LIFT AND STAIRCASE LOBBY</a:t>
            </a:r>
          </a:p>
          <a:p>
            <a:r>
              <a:rPr lang="en-US" dirty="0"/>
              <a:t>RAMP</a:t>
            </a:r>
          </a:p>
          <a:p>
            <a:r>
              <a:rPr lang="en-US" dirty="0"/>
              <a:t>ELECTRICAL PANEL ROOM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F9C975-66C8-9543-85A7-4BB9E62A0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31" r="9386"/>
          <a:stretch/>
        </p:blipFill>
        <p:spPr>
          <a:xfrm>
            <a:off x="6497" y="0"/>
            <a:ext cx="7122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2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First floor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F388F-9D72-4A3F-AB51-11B7B65E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F7585-B3E6-4301-983E-6C7185A7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KADIKSHA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BFCCC960-8F47-58B8-11E6-5405A56AF183}"/>
              </a:ext>
            </a:extLst>
          </p:cNvPr>
          <p:cNvSpPr txBox="1">
            <a:spLocks/>
          </p:cNvSpPr>
          <p:nvPr/>
        </p:nvSpPr>
        <p:spPr>
          <a:xfrm>
            <a:off x="7565707" y="2203360"/>
            <a:ext cx="4626293" cy="33257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RECEPTION AND WAITING AREA</a:t>
            </a:r>
          </a:p>
          <a:p>
            <a:r>
              <a:rPr lang="en-US" dirty="0"/>
              <a:t>EMERGENCY</a:t>
            </a:r>
          </a:p>
          <a:p>
            <a:r>
              <a:rPr lang="en-US" dirty="0"/>
              <a:t>OPD SECTION</a:t>
            </a:r>
          </a:p>
          <a:p>
            <a:r>
              <a:rPr lang="en-US" dirty="0"/>
              <a:t>DEPARTMENT OF RADIOLOGY</a:t>
            </a:r>
          </a:p>
          <a:p>
            <a:r>
              <a:rPr lang="en-US" dirty="0"/>
              <a:t>PHARMACY</a:t>
            </a:r>
          </a:p>
          <a:p>
            <a:r>
              <a:rPr lang="en-US" dirty="0"/>
              <a:t>TOILET COMPLEX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302C2-59DA-17A5-54FA-3A86A9825B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03" r="7299"/>
          <a:stretch/>
        </p:blipFill>
        <p:spPr>
          <a:xfrm>
            <a:off x="26634" y="0"/>
            <a:ext cx="72264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94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8B187-0292-89C8-B1F3-824CAC018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1C54F1C-88CD-F127-EC96-F310A0BB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SECOND floor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4E2E5-8D28-A67D-CA31-044CEEA6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B060A-B92F-3ED7-7634-D4E61350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KADIKSHA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5EDA5-E850-75DB-F4EA-28690D86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3192F625-943B-1356-9211-CF28FD40D5ED}"/>
              </a:ext>
            </a:extLst>
          </p:cNvPr>
          <p:cNvSpPr txBox="1">
            <a:spLocks/>
          </p:cNvSpPr>
          <p:nvPr/>
        </p:nvSpPr>
        <p:spPr>
          <a:xfrm>
            <a:off x="7669053" y="2203360"/>
            <a:ext cx="4626293" cy="33257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SUPER SPECIALITY OPD</a:t>
            </a:r>
          </a:p>
          <a:p>
            <a:r>
              <a:rPr lang="en-US" dirty="0"/>
              <a:t>LABOUR DEPARTMENT</a:t>
            </a:r>
          </a:p>
          <a:p>
            <a:r>
              <a:rPr lang="en-US" dirty="0"/>
              <a:t>NICU</a:t>
            </a:r>
          </a:p>
          <a:p>
            <a:r>
              <a:rPr lang="en-US" dirty="0"/>
              <a:t>FEMALE WARD</a:t>
            </a:r>
          </a:p>
          <a:p>
            <a:r>
              <a:rPr lang="en-US" dirty="0"/>
              <a:t>SINGLE CABIN</a:t>
            </a:r>
          </a:p>
          <a:p>
            <a:r>
              <a:rPr lang="en-US" dirty="0"/>
              <a:t>SHARING CABIN</a:t>
            </a:r>
          </a:p>
          <a:p>
            <a:r>
              <a:rPr lang="en-US" dirty="0"/>
              <a:t>TOILET COMPLEX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AB126-D991-15CC-58B6-044B5050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11" r="7817"/>
          <a:stretch/>
        </p:blipFill>
        <p:spPr>
          <a:xfrm>
            <a:off x="186423" y="0"/>
            <a:ext cx="7164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5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67637-E7AD-6678-D936-C651BE4AE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93B95E43-1B6D-4BD4-187B-FC78A0BED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THIRD floor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6791C5-5D0C-5A04-9EFF-06E20B133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4EBF5E-514A-DDA3-4C37-5A7C02183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KADIKSHA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D99F6-ED5E-15CD-DA7D-39BC9065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F1BC2E96-7595-BFF3-B618-699766DFCDDA}"/>
              </a:ext>
            </a:extLst>
          </p:cNvPr>
          <p:cNvSpPr txBox="1">
            <a:spLocks/>
          </p:cNvSpPr>
          <p:nvPr/>
        </p:nvSpPr>
        <p:spPr>
          <a:xfrm>
            <a:off x="7669053" y="2203360"/>
            <a:ext cx="4626293" cy="33257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OFFICE</a:t>
            </a:r>
          </a:p>
          <a:p>
            <a:r>
              <a:rPr lang="en-US" dirty="0"/>
              <a:t>MALE WARD</a:t>
            </a:r>
          </a:p>
          <a:p>
            <a:r>
              <a:rPr lang="en-US" dirty="0"/>
              <a:t>SINGLE CABIN</a:t>
            </a:r>
          </a:p>
          <a:p>
            <a:r>
              <a:rPr lang="en-US" dirty="0"/>
              <a:t>SHARING CABIN</a:t>
            </a:r>
          </a:p>
          <a:p>
            <a:r>
              <a:rPr lang="en-US" dirty="0"/>
              <a:t>TOILET COMPLEX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517F54-9EEF-2063-D5A5-B343725B27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15" r="8852"/>
          <a:stretch/>
        </p:blipFill>
        <p:spPr>
          <a:xfrm>
            <a:off x="0" y="0"/>
            <a:ext cx="731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4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A938-3C8A-D363-1166-44FF376FF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80A9BC9-F8DD-797B-50CD-08ACB05E2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56"/>
            <a:ext cx="10515600" cy="726137"/>
          </a:xfrm>
        </p:spPr>
        <p:txBody>
          <a:bodyPr/>
          <a:lstStyle/>
          <a:p>
            <a:r>
              <a:rPr lang="en-US" dirty="0"/>
              <a:t>FOURTH floor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33AC20-7626-B399-EB0D-4D7DBB79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93C8D-FE7B-3B7C-E6E0-2FC80E40A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KADIKSHA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A3D12-72E3-0D87-5304-89AEAEC66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0BADD8A4-E096-F449-A2FC-8B4CDEDD1B49}"/>
              </a:ext>
            </a:extLst>
          </p:cNvPr>
          <p:cNvSpPr txBox="1">
            <a:spLocks/>
          </p:cNvSpPr>
          <p:nvPr/>
        </p:nvSpPr>
        <p:spPr>
          <a:xfrm>
            <a:off x="7562009" y="2203360"/>
            <a:ext cx="4626293" cy="33257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 SECTION</a:t>
            </a:r>
          </a:p>
          <a:p>
            <a:r>
              <a:rPr lang="en-US" dirty="0"/>
              <a:t>OT COUNSELLING</a:t>
            </a:r>
          </a:p>
          <a:p>
            <a:r>
              <a:rPr lang="en-US" dirty="0"/>
              <a:t>CATH LAB</a:t>
            </a:r>
          </a:p>
          <a:p>
            <a:r>
              <a:rPr lang="en-US" dirty="0"/>
              <a:t>POST OPERATIVE WARD</a:t>
            </a:r>
          </a:p>
          <a:p>
            <a:r>
              <a:rPr lang="en-US" dirty="0"/>
              <a:t>CARDIAC ICU</a:t>
            </a:r>
          </a:p>
          <a:p>
            <a:r>
              <a:rPr lang="en-US" dirty="0"/>
              <a:t>NEURO ICU</a:t>
            </a:r>
          </a:p>
          <a:p>
            <a:r>
              <a:rPr lang="en-US" dirty="0"/>
              <a:t>GENERAL ICU</a:t>
            </a:r>
          </a:p>
          <a:p>
            <a:r>
              <a:rPr lang="en-US" dirty="0"/>
              <a:t>DIALYSIS 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FBB86-A552-5BBC-036E-13442AF638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51" r="9680"/>
          <a:stretch/>
        </p:blipFill>
        <p:spPr>
          <a:xfrm>
            <a:off x="3698" y="0"/>
            <a:ext cx="71554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8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F92B90-FD10-47FA-922C-60FD7F0E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309" y="1398215"/>
            <a:ext cx="4591369" cy="1590790"/>
          </a:xfrm>
        </p:spPr>
        <p:txBody>
          <a:bodyPr/>
          <a:lstStyle/>
          <a:p>
            <a:r>
              <a:rPr lang="en-US" sz="5400" dirty="0"/>
              <a:t>Thank you.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6493815-2B96-4CA9-8D15-F0EB9A1557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04895" y="3202348"/>
            <a:ext cx="4011410" cy="206126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MANOEURVE</a:t>
            </a:r>
          </a:p>
          <a:p>
            <a:r>
              <a:rPr lang="en-US" sz="1200" dirty="0">
                <a:solidFill>
                  <a:schemeClr val="tx1"/>
                </a:solidFill>
              </a:rPr>
              <a:t>GAJAPATI NAGAR, BBSR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8D6180-8574-4A09-9CF3-5DBA4B97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36962E-1AC0-4AE8-9E04-6FECBB97F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KADIKSHA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EF685-39C2-409F-97E3-2C4713F25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34B9D2-609C-B8E1-E42F-D04968051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08568"/>
            <a:ext cx="4754368" cy="44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03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3ECD5-4F27-B616-C616-9E142681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74DB7-C207-58AE-1DB4-9B65B802C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45" y="243112"/>
            <a:ext cx="1157555" cy="10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90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52D5EF-1E4F-836D-0467-DD16BAA03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9B3DC-C9AB-40C5-1ED0-1438768A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45" y="243112"/>
            <a:ext cx="1157555" cy="10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2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C352E-5220-FA90-F3EE-494D18876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5332A2-DC80-A3B4-0B3B-9130036BE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45" y="243112"/>
            <a:ext cx="1157555" cy="10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5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B6F6BA-5E36-0E13-707F-B3AB323D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999D77-187C-BF78-22B7-20D03A9E2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45" y="243112"/>
            <a:ext cx="1157555" cy="10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D03BE5-2C1D-AB28-C221-EA8DC7FAF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959740-25B7-C4D3-2647-526D47FD3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45" y="243112"/>
            <a:ext cx="1157555" cy="10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9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90B1B-68C1-7CA3-5D39-B47E4B98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14D74-BFC1-9DF7-56BD-912C892A4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D977A3-D003-C154-5576-0C835A948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5145" y="243112"/>
            <a:ext cx="1157555" cy="108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6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5B9FE3-8DC8-29AA-D901-1749BB68E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" y="748409"/>
            <a:ext cx="10904220" cy="58293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380681A4-3FB5-4C86-B096-26281897B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338" y="243082"/>
            <a:ext cx="9972675" cy="567873"/>
          </a:xfrm>
        </p:spPr>
        <p:txBody>
          <a:bodyPr/>
          <a:lstStyle/>
          <a:p>
            <a:r>
              <a:rPr lang="en-US" dirty="0"/>
              <a:t>site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94033-4A29-4F32-985A-A0D4EA13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9112AA-EDD8-48C5-9416-7C550BEB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PREENTATION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A9E2-D06E-4941-A890-559D63E7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94CF5C-676D-71A9-B1A9-3DE40F24D742}"/>
              </a:ext>
            </a:extLst>
          </p:cNvPr>
          <p:cNvSpPr/>
          <p:nvPr/>
        </p:nvSpPr>
        <p:spPr>
          <a:xfrm>
            <a:off x="6187440" y="2078013"/>
            <a:ext cx="2529840" cy="24724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E45F46E-94C0-5372-1636-661E4A891091}"/>
              </a:ext>
            </a:extLst>
          </p:cNvPr>
          <p:cNvSpPr/>
          <p:nvPr/>
        </p:nvSpPr>
        <p:spPr>
          <a:xfrm rot="1506142">
            <a:off x="5494094" y="2084613"/>
            <a:ext cx="1020932" cy="2041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D403BDC-3C83-10B0-9F2A-838BACBC0A32}"/>
              </a:ext>
            </a:extLst>
          </p:cNvPr>
          <p:cNvSpPr txBox="1">
            <a:spLocks/>
          </p:cNvSpPr>
          <p:nvPr/>
        </p:nvSpPr>
        <p:spPr>
          <a:xfrm>
            <a:off x="7403112" y="962299"/>
            <a:ext cx="3950688" cy="87139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cap="none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Approach road – SERVICE ROAD TO NH -16</a:t>
            </a:r>
          </a:p>
          <a:p>
            <a:pPr algn="l"/>
            <a:r>
              <a:rPr lang="en-US" b="1" dirty="0"/>
              <a:t>Mouza – Banika</a:t>
            </a:r>
          </a:p>
          <a:p>
            <a:pPr algn="l"/>
            <a:r>
              <a:rPr lang="en-US" b="1" dirty="0"/>
              <a:t>District - Cuttack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9DF4DE-C277-1D23-853E-62C77E869E58}"/>
              </a:ext>
            </a:extLst>
          </p:cNvPr>
          <p:cNvCxnSpPr/>
          <p:nvPr/>
        </p:nvCxnSpPr>
        <p:spPr>
          <a:xfrm>
            <a:off x="6786880" y="2971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54785C-D69B-F9FA-2417-D3E8469C9F51}"/>
              </a:ext>
            </a:extLst>
          </p:cNvPr>
          <p:cNvCxnSpPr>
            <a:cxnSpLocks/>
          </p:cNvCxnSpPr>
          <p:nvPr/>
        </p:nvCxnSpPr>
        <p:spPr>
          <a:xfrm>
            <a:off x="6529197" y="2885122"/>
            <a:ext cx="733044" cy="15435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3DD803-ED56-D935-1F6F-2ACD69A57788}"/>
              </a:ext>
            </a:extLst>
          </p:cNvPr>
          <p:cNvCxnSpPr/>
          <p:nvPr/>
        </p:nvCxnSpPr>
        <p:spPr>
          <a:xfrm flipH="1">
            <a:off x="6483160" y="2887345"/>
            <a:ext cx="40640" cy="19304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5E9E84-B947-58F2-F78A-D113314A4024}"/>
              </a:ext>
            </a:extLst>
          </p:cNvPr>
          <p:cNvCxnSpPr>
            <a:cxnSpLocks/>
          </p:cNvCxnSpPr>
          <p:nvPr/>
        </p:nvCxnSpPr>
        <p:spPr>
          <a:xfrm>
            <a:off x="6489700" y="3081357"/>
            <a:ext cx="335470" cy="9588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0B02EF-1073-2AE6-C21F-27A3E5C8348F}"/>
              </a:ext>
            </a:extLst>
          </p:cNvPr>
          <p:cNvCxnSpPr>
            <a:cxnSpLocks/>
          </p:cNvCxnSpPr>
          <p:nvPr/>
        </p:nvCxnSpPr>
        <p:spPr>
          <a:xfrm>
            <a:off x="6827075" y="3176270"/>
            <a:ext cx="135128" cy="11292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D2C88C-BC7A-1144-1F54-B77628750C8A}"/>
              </a:ext>
            </a:extLst>
          </p:cNvPr>
          <p:cNvCxnSpPr>
            <a:cxnSpLocks/>
          </p:cNvCxnSpPr>
          <p:nvPr/>
        </p:nvCxnSpPr>
        <p:spPr>
          <a:xfrm>
            <a:off x="6964108" y="3289192"/>
            <a:ext cx="259652" cy="5006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7F055C9-CB8F-82A0-9DD8-C755828F1484}"/>
              </a:ext>
            </a:extLst>
          </p:cNvPr>
          <p:cNvCxnSpPr/>
          <p:nvPr/>
        </p:nvCxnSpPr>
        <p:spPr>
          <a:xfrm flipH="1">
            <a:off x="7208520" y="3337560"/>
            <a:ext cx="15240" cy="17716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BD618CC-BA83-C73C-D897-FD9BB78AB0ED}"/>
              </a:ext>
            </a:extLst>
          </p:cNvPr>
          <p:cNvCxnSpPr/>
          <p:nvPr/>
        </p:nvCxnSpPr>
        <p:spPr>
          <a:xfrm>
            <a:off x="7202805" y="3514725"/>
            <a:ext cx="272415" cy="762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353782-4012-8191-67B5-1A8453F270D6}"/>
              </a:ext>
            </a:extLst>
          </p:cNvPr>
          <p:cNvCxnSpPr/>
          <p:nvPr/>
        </p:nvCxnSpPr>
        <p:spPr>
          <a:xfrm flipH="1">
            <a:off x="7431405" y="3589020"/>
            <a:ext cx="41910" cy="26289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25D9918-F4E0-BAC7-0F7B-A814F0409D9B}"/>
              </a:ext>
            </a:extLst>
          </p:cNvPr>
          <p:cNvCxnSpPr/>
          <p:nvPr/>
        </p:nvCxnSpPr>
        <p:spPr>
          <a:xfrm>
            <a:off x="7427595" y="3850005"/>
            <a:ext cx="624840" cy="19431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044E22-583D-C206-6F70-1D79131BE947}"/>
              </a:ext>
            </a:extLst>
          </p:cNvPr>
          <p:cNvCxnSpPr/>
          <p:nvPr/>
        </p:nvCxnSpPr>
        <p:spPr>
          <a:xfrm flipV="1">
            <a:off x="8052435" y="3720465"/>
            <a:ext cx="135255" cy="32385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CB1C93E-7CCB-65DE-B15F-E908225AE1A3}"/>
              </a:ext>
            </a:extLst>
          </p:cNvPr>
          <p:cNvCxnSpPr/>
          <p:nvPr/>
        </p:nvCxnSpPr>
        <p:spPr>
          <a:xfrm>
            <a:off x="8189595" y="3720465"/>
            <a:ext cx="154305" cy="381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50F0B3A-DC43-A08A-9F04-D8306B6A2354}"/>
              </a:ext>
            </a:extLst>
          </p:cNvPr>
          <p:cNvCxnSpPr/>
          <p:nvPr/>
        </p:nvCxnSpPr>
        <p:spPr>
          <a:xfrm flipV="1">
            <a:off x="8349615" y="3082290"/>
            <a:ext cx="161925" cy="67818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66E2BF7-2273-BACC-DAB6-3222675FAF51}"/>
              </a:ext>
            </a:extLst>
          </p:cNvPr>
          <p:cNvCxnSpPr/>
          <p:nvPr/>
        </p:nvCxnSpPr>
        <p:spPr>
          <a:xfrm flipH="1" flipV="1">
            <a:off x="8120062" y="2971800"/>
            <a:ext cx="393383" cy="10858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171F9DA-C60F-0BCA-2934-59E06620F66B}"/>
              </a:ext>
            </a:extLst>
          </p:cNvPr>
          <p:cNvCxnSpPr/>
          <p:nvPr/>
        </p:nvCxnSpPr>
        <p:spPr>
          <a:xfrm flipH="1">
            <a:off x="8033385" y="2977515"/>
            <a:ext cx="86677" cy="4127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C1D82F2-2F22-3627-FE71-EEF9695A6F3D}"/>
              </a:ext>
            </a:extLst>
          </p:cNvPr>
          <p:cNvCxnSpPr/>
          <p:nvPr/>
        </p:nvCxnSpPr>
        <p:spPr>
          <a:xfrm flipH="1" flipV="1">
            <a:off x="7970520" y="2937510"/>
            <a:ext cx="62865" cy="8128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A0CB9FC-F613-DF41-D0A8-9E092AA91BFB}"/>
              </a:ext>
            </a:extLst>
          </p:cNvPr>
          <p:cNvCxnSpPr>
            <a:cxnSpLocks/>
          </p:cNvCxnSpPr>
          <p:nvPr/>
        </p:nvCxnSpPr>
        <p:spPr>
          <a:xfrm flipH="1" flipV="1">
            <a:off x="7433502" y="2808423"/>
            <a:ext cx="531303" cy="1290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72797E-D5D7-C396-C8DF-3D551574F222}"/>
              </a:ext>
            </a:extLst>
          </p:cNvPr>
          <p:cNvCxnSpPr>
            <a:cxnSpLocks/>
          </p:cNvCxnSpPr>
          <p:nvPr/>
        </p:nvCxnSpPr>
        <p:spPr>
          <a:xfrm flipH="1">
            <a:off x="7270687" y="2808423"/>
            <a:ext cx="154369" cy="21766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66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6F3C11-D643-99A3-505D-FA444D5F4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498" y="-790114"/>
            <a:ext cx="9876410" cy="790112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F388F-9D72-4A3F-AB51-11B7B65E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F7585-B3E6-4301-983E-6C7185A73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KADIKSHA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75B46-1A54-44B9-BDCF-97B4D675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91729D4-A164-47A3-830D-E792BCE699E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390" y="647899"/>
            <a:ext cx="10515600" cy="726137"/>
          </a:xfrm>
        </p:spPr>
        <p:txBody>
          <a:bodyPr/>
          <a:lstStyle/>
          <a:p>
            <a:r>
              <a:rPr lang="en-US" dirty="0"/>
              <a:t>Site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045366-8E92-D6D6-34C1-E7F3C9AAB9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42" t="1035" r="12477"/>
          <a:stretch/>
        </p:blipFill>
        <p:spPr>
          <a:xfrm>
            <a:off x="9338861" y="3357053"/>
            <a:ext cx="2654129" cy="2798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D728B7-8ED5-0017-4844-D6A496CCC6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3" b="14044"/>
          <a:stretch/>
        </p:blipFill>
        <p:spPr>
          <a:xfrm>
            <a:off x="9470627" y="1696294"/>
            <a:ext cx="2522363" cy="146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0C81F5-4E08-4068-8DC9-6D21305E57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Coastal presentation</Template>
  <TotalTime>494</TotalTime>
  <Words>138</Words>
  <Application>Microsoft Office PowerPoint</Application>
  <PresentationFormat>Widescreen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Segoe UI</vt:lpstr>
      <vt:lpstr>Segoe UI Light</vt:lpstr>
      <vt:lpstr>Office Theme</vt:lpstr>
      <vt:lpstr>S+4 hospital building of Kalyani das and bichitra nanda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site</vt:lpstr>
      <vt:lpstr>Site plan</vt:lpstr>
      <vt:lpstr>STILT floor</vt:lpstr>
      <vt:lpstr>First floor</vt:lpstr>
      <vt:lpstr>SECOND floor</vt:lpstr>
      <vt:lpstr>THIRD floor</vt:lpstr>
      <vt:lpstr>FOURTH floor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Odesia healthcare</dc:title>
  <dc:creator>abinash pani</dc:creator>
  <cp:lastModifiedBy>abinash pani</cp:lastModifiedBy>
  <cp:revision>18</cp:revision>
  <dcterms:created xsi:type="dcterms:W3CDTF">2023-10-12T14:50:24Z</dcterms:created>
  <dcterms:modified xsi:type="dcterms:W3CDTF">2025-08-12T13:38:57Z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